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3" r:id="rId4"/>
    <p:sldId id="259" r:id="rId5"/>
    <p:sldId id="276" r:id="rId6"/>
    <p:sldId id="260" r:id="rId7"/>
    <p:sldId id="274" r:id="rId8"/>
    <p:sldId id="261" r:id="rId9"/>
    <p:sldId id="262" r:id="rId10"/>
    <p:sldId id="263" r:id="rId11"/>
    <p:sldId id="279" r:id="rId12"/>
    <p:sldId id="264" r:id="rId13"/>
    <p:sldId id="275" r:id="rId14"/>
    <p:sldId id="265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30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опроса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Посещали ли вы школьный музей?</c:v>
                </c:pt>
                <c:pt idx="1">
                  <c:v>Хотели бы вы участвовать в развитии школьного музея?</c:v>
                </c:pt>
                <c:pt idx="2">
                  <c:v>Гордитесь ли вы своими земляками?</c:v>
                </c:pt>
                <c:pt idx="3">
                  <c:v>Считаете ли вы себя патриотом?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80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26-4227-8136-16A37B4F1EA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Посещали ли вы школьный музей?</c:v>
                </c:pt>
                <c:pt idx="1">
                  <c:v>Хотели бы вы участвовать в развитии школьного музея?</c:v>
                </c:pt>
                <c:pt idx="2">
                  <c:v>Гордитесь ли вы своими земляками?</c:v>
                </c:pt>
                <c:pt idx="3">
                  <c:v>Считаете ли вы себя патриотом?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20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26-4227-8136-16A37B4F1EA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Посещали ли вы школьный музей?</c:v>
                </c:pt>
                <c:pt idx="1">
                  <c:v>Хотели бы вы участвовать в развитии школьного музея?</c:v>
                </c:pt>
                <c:pt idx="2">
                  <c:v>Гордитесь ли вы своими земляками?</c:v>
                </c:pt>
                <c:pt idx="3">
                  <c:v>Считаете ли вы себя патриотом?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8B26-4227-8136-16A37B4F1E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963456"/>
        <c:axId val="40977536"/>
      </c:barChart>
      <c:catAx>
        <c:axId val="4096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40977536"/>
        <c:crosses val="autoZero"/>
        <c:auto val="1"/>
        <c:lblAlgn val="ctr"/>
        <c:lblOffset val="100"/>
        <c:noMultiLvlLbl val="0"/>
      </c:catAx>
      <c:valAx>
        <c:axId val="409775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4096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ctrTitle"/>
          </p:nvPr>
        </p:nvSpPr>
        <p:spPr>
          <a:xfrm>
            <a:off x="5580112" y="4293096"/>
            <a:ext cx="3240360" cy="2060849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10 класса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Еркина Ольга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технологии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Горетова Т.П.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1751422"/>
            <a:ext cx="900115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-145053" y="787187"/>
            <a:ext cx="900115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бюджетное учреждение средняя общеобразовательная школа им.М.П.Волкова с.Константиновка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Пензенский район Пензенская область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2226" y="2910582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краеведению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«Школьный музей-онлайн»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 Алексей Иванович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844" y="908720"/>
            <a:ext cx="8856984" cy="3456384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«…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улетели наши "дембеля" и прилетели молодые. Улетели пять моих земляков. Один живет в "Дубках ". Наступила зимушка-зима. Начались дожди, холодные ветра. Ночью сплю под двумя одеялами и все рано холодно. Но скоро должны поставить печки-по две на палатку. И тогда настанет проблема с дровами.. »  </a:t>
            </a:r>
          </a:p>
          <a:p>
            <a:pPr marL="0" indent="0" algn="just">
              <a:buNone/>
            </a:pP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было последнее письмо Алексея домой. 12 декабря 1982 года их рота отправилась в очередное сопровождение грузовой колонны из Кандагара в Шинданд</a:t>
            </a: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горохом сыпануло по бортовой броне транспортера, взрыхлило песок на обочине дороги кто-то дал автоматную очередь из переплетений бурых кустов. Алексей довернул башню, повел стволом пулемета по кустам, но выстрелов больше не было видно. И все же командир экипажа дал команду, и механик вывел бронемашину из колонны на обочину, чтобы прикрыть грузовики на случай возможного обстрела. Огненный шар вспух </a:t>
            </a: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гусеницами 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подбросил машину, окутав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eе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огнем и пылью. Раскаленный смерч ворвался внутрь, в доли секунды оборвав струну жизни пензенского парня. </a:t>
            </a:r>
          </a:p>
          <a:p>
            <a:pPr marL="0" indent="0">
              <a:buNone/>
            </a:pP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4005064"/>
            <a:ext cx="3024336" cy="2721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684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00808"/>
            <a:ext cx="4392153" cy="3310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691870"/>
            <a:ext cx="4320815" cy="3319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940152" y="5011435"/>
            <a:ext cx="342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Гусеничные тягачи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МТЛБ на марше.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68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2293" y="692696"/>
            <a:ext cx="8474237" cy="144016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аключение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музей стал центром патриотического, нравственного воспитания учащихся и сельской молодежи. Он вносит достойную лепту в духовно-нравственном воспитании. Каждый может стать хранителем культурного наследия.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866" y="1700808"/>
            <a:ext cx="3508966" cy="26286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832" y="2060848"/>
            <a:ext cx="5042184" cy="3780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138" y="4316116"/>
            <a:ext cx="3528392" cy="2381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017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4679870" cy="3135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7374" y="399366"/>
            <a:ext cx="4256028" cy="3034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1030" y="3429000"/>
            <a:ext cx="4368049" cy="3276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615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229600" cy="180020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музея патриотического воспитания.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53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90872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провела анкетирование среди учащихся 8-10 классов: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34474556"/>
              </p:ext>
            </p:extLst>
          </p:nvPr>
        </p:nvGraphicFramePr>
        <p:xfrm>
          <a:off x="899593" y="1518602"/>
          <a:ext cx="6706120" cy="4142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804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620688"/>
            <a:ext cx="8640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Проблема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: отсутствие у подростков и молодежи понимания значимости культурно-исторических музеев, незначительный интерес к истории, схематических представлений о прошлом.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основной материал для школьного сайта о школьном музее МОБУСОШ им. М. П. Волкова с.Константиновка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Актуальность: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раннего детства человек начинает осознавать себя частицей своей семьи, своей Родины. Школьный музей вносит в воспитание патриотизм учащихся и помогает воспитать в детях чувство достоинства и гордости, ответственности, раскрывает истинные ценности семьи, Родины. Данный проект необходим для воспитания духовно-нравственных, гражданских качеств личности, которые проявляются в любви к Родине.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8640960" cy="3744416"/>
          </a:xfrm>
        </p:spPr>
        <p:txBody>
          <a:bodyPr>
            <a:noAutofit/>
          </a:bodyPr>
          <a:lstStyle/>
          <a:p>
            <a:pPr algn="l"/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«Музей в нашей жизни играет немаловажную роль. Это наше прошлое, наша памятью. На самом ли деле музеи так значимы для каждого из нас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?».</a:t>
            </a:r>
            <a:b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собрать информацию о школьном музее</a:t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разработать структуру документа</a:t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опубликовать информацию на школьном сайте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исследования: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изучение теоретического материала</a:t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посещение музея</a:t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выполнение творческой части.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15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376" y="548680"/>
            <a:ext cx="7859216" cy="62068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 Михаил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Прокофьевич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987068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Михаил Прокофьевич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Волков(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1923—1990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)—старший сержант Рабоче-крестьянской Красной Армии, участник Великой Отечественной войны, Герой Советского Союза(1945).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 участие в боях на Центральном, Белорусском, 1-м и 2-м Белорусских фронтах. </a:t>
            </a:r>
            <a:r>
              <a:rPr lang="ru-RU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январю </a:t>
            </a:r>
            <a:r>
              <a:rPr lang="ru-RU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1945 </a:t>
            </a:r>
            <a:r>
              <a:rPr lang="ru-RU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года старший сержант Михаил Волков командовал </a:t>
            </a:r>
            <a:r>
              <a:rPr lang="ru-RU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пулемё</a:t>
            </a:r>
            <a:r>
              <a:rPr lang="ru-RU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тным расчётом 47-го стрелкового полка </a:t>
            </a:r>
            <a:r>
              <a:rPr lang="ru-RU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15-й стрелков</a:t>
            </a:r>
            <a:r>
              <a:rPr lang="ru-RU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ой дивизии 65-йармии 2-го Белорусского фронта.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Президиума Верховного Советы СССР от 10 апреля 1945 года за «мужество и героизм, проявленные при форсировании Вислы и в боях на захваченном плацдарме» старший сержант Михаил Волков был удостоен высокого звания Героя Советского Союза с вручением ордена Ленина и медали «Золотая Звезда» за номером 8162.После окончания войны Волков был демобилизован в звании старшина.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96765" y="4077072"/>
            <a:ext cx="2410794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5111025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М.П.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5052450" cy="3789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215" y="1850585"/>
            <a:ext cx="3816424" cy="2769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45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836712"/>
            <a:ext cx="8568952" cy="43924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 войны.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Награжден: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Великой Отечественной войны.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Медалями: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«30-летие Победы»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«Медаль Жукова»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«55-лете Вооружённых сил СССР»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«70-летие Вооружённых сил СССР»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«40-летие Победы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Александрович родился </a:t>
            </a:r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1923 году. Отец фронтовик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324929"/>
            <a:ext cx="5400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Рыжов Владимир Александрович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2753" y="906170"/>
            <a:ext cx="3035038" cy="3263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92" y="4212121"/>
            <a:ext cx="3240360" cy="2034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5234967" cy="25292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688" y="26064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Рыжов Владимир Александрович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524438"/>
            <a:ext cx="5833476" cy="26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0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80331" y="47667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Сысоев Владимир Максимович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052736"/>
            <a:ext cx="5976664" cy="496855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Воинское звание: ст.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лейтенант </a:t>
            </a:r>
            <a:r>
              <a:rPr lang="ru-RU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Капитан лейтенант капитан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призыва: 13.12.1941</a:t>
            </a:r>
          </a:p>
          <a:p>
            <a:pPr marL="0" indent="0" algn="just"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</a:p>
          <a:p>
            <a:pPr marL="0" indent="0" algn="just"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Медаль: «За взятие Берлина», Медаль: «За освобождение Варшавы», Медаль: «За отвагу», Медаль: «За победу над Германией в Великой Отечественной войне 1941–1945 гг.», Орден Александра Невского, Орден Красной Звезды, Орден Отечественной войны I степени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был от Москвы до Берлина. Прошёл его с честью и достоинством, о чём говорят его награды орден Александра Невского, орден Отечественной войны, дважды Красной звезды медали За освобождение Варшавы и За взятие Берлина. Был трижды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ранен. За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трудовую и общественную деятельность был награждён многими почётными грамотами, медалью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доблестный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труд»,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присвоено звание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«Отличник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образования».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председателем совета Ветеранов войны и труд. </a:t>
            </a:r>
          </a:p>
          <a:p>
            <a:pPr marL="0" indent="0">
              <a:buNone/>
            </a:pP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0"/>
            <a:ext cx="2771800" cy="40290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4353238"/>
            <a:ext cx="2808312" cy="2357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555" y="332656"/>
            <a:ext cx="8229600" cy="980728"/>
          </a:xfrm>
        </p:spPr>
        <p:txBody>
          <a:bodyPr>
            <a:norm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Хрущёв Фёдор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Прокофьевич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69368"/>
            <a:ext cx="8658100" cy="374441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Хрущёв Фёдор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Прокофьевич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родился в Мордовии,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Ковылкинского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село Янг-Майдан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246 полка освобождал Восточную Пруссию, Литву, а потом был переведен в дивизионную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разведроту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63 Краснознаменной Витебской орденов Суворова степени Кутузова дивизии. С этой дивизией дошёл до Кенигсберга.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всю войну группой Хрущёва было взято 12 «языков». Имел 14 благодарностей от Верховного Командования, награжден 2 орденами Красной Звезды, орденом Славы, медаль «За отвагу», медаль «За взятие Кенигсберга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1950 года служил в рядах Советской Армии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1963 году был избран председателем сельского Совета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Ковылкинского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858230"/>
            <a:ext cx="3556886" cy="2981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3858230"/>
            <a:ext cx="2094938" cy="2981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705</Words>
  <Application>Microsoft Office PowerPoint</Application>
  <PresentationFormat>Экран (4:3)</PresentationFormat>
  <Paragraphs>83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     Выполнила: ученица 10 класса Еркина Ольга Руководитель проекта: учитель технологии Горетова Т.П.    </vt:lpstr>
      <vt:lpstr>Презентация PowerPoint</vt:lpstr>
      <vt:lpstr>Гипотеза: «Музей в нашей жизни играет немаловажную роль. Это наше прошлое, наша памятью. На самом ли деле музеи так значимы для каждого из нас?».  Задачи: 1) собрать информацию о школьном музее 2) разработать структуру документа 3) опубликовать информацию на школьном сайте.  Методы исследования: 1) изучение теоретического материала 2) посещение музея 3) выполнение творческой части.   </vt:lpstr>
      <vt:lpstr>Волков Михаил Прокофьевич </vt:lpstr>
      <vt:lpstr>Презентация PowerPoint</vt:lpstr>
      <vt:lpstr>Презентация PowerPoint</vt:lpstr>
      <vt:lpstr>Презентация PowerPoint</vt:lpstr>
      <vt:lpstr>Сысоев Владимир Максимович </vt:lpstr>
      <vt:lpstr>Хрущёв Фёдор Прокофьевич </vt:lpstr>
      <vt:lpstr>Семёнов Алексей Иванович </vt:lpstr>
      <vt:lpstr>Презентация PowerPoint</vt:lpstr>
      <vt:lpstr>Заключение: школьный музей стал центром патриотического, нравственного воспитания учащихся и сельской молодежи. Он вносит достойную лепту в духовно-нравственном воспитании. Каждый может стать хранителем культурного наследия. </vt:lpstr>
      <vt:lpstr>Презентация PowerPoint</vt:lpstr>
      <vt:lpstr>Список литературы: материал музея патриотического воспитания.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Выполнила: ученица 10 класса Еркина Ольга Руководитель: Горетова Т.П</dc:title>
  <dc:creator>Ученик</dc:creator>
  <cp:lastModifiedBy>Пользователь Windows</cp:lastModifiedBy>
  <cp:revision>41</cp:revision>
  <dcterms:created xsi:type="dcterms:W3CDTF">2021-04-06T09:35:59Z</dcterms:created>
  <dcterms:modified xsi:type="dcterms:W3CDTF">2021-05-25T07:58:34Z</dcterms:modified>
</cp:coreProperties>
</file>